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89" r:id="rId2"/>
    <p:sldId id="396" r:id="rId3"/>
    <p:sldId id="397" r:id="rId4"/>
    <p:sldId id="400" r:id="rId5"/>
    <p:sldId id="401" r:id="rId6"/>
    <p:sldId id="402" r:id="rId7"/>
    <p:sldId id="403" r:id="rId8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58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42BBBE"/>
    <a:srgbClr val="B1EDEC"/>
    <a:srgbClr val="006666"/>
    <a:srgbClr val="009999"/>
    <a:srgbClr val="CCECFF"/>
    <a:srgbClr val="CCFFFF"/>
    <a:srgbClr val="9DEDF5"/>
    <a:srgbClr val="33CCCC"/>
    <a:srgbClr val="4B91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86766" autoAdjust="0"/>
  </p:normalViewPr>
  <p:slideViewPr>
    <p:cSldViewPr snapToGrid="0">
      <p:cViewPr>
        <p:scale>
          <a:sx n="60" d="100"/>
          <a:sy n="60" d="100"/>
        </p:scale>
        <p:origin x="-2940" y="-960"/>
      </p:cViewPr>
      <p:guideLst>
        <p:guide orient="horz" pos="4258"/>
        <p:guide pos="384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E23F7-44A1-4CF0-BCE5-5788C35519D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88958-EA54-42B3-B91A-33A26AA76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4387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5D38D-D60B-463B-B58E-39153BBF6A3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FAF39-DC2A-4629-9217-32A8A8C8B4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99031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F2D9-D5CE-4489-B03E-6EA86E28BD3E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94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FA72A-2277-4343-AD05-8E0F8DBC8F0B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564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C1F37-343F-49E0-B8FB-242202C014A5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559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E508B-F3F4-4751-BE27-61E8E628453C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868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878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1F0E-BC20-4BC0-BD38-0BBD34CE30A1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572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5B2-C57D-42FA-A199-5EDF40CB51B8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555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27E9-319A-4090-A0E4-F54A34F35C96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025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28A59-5D84-4F4F-864A-AEE54D1A4304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436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A77D7-243E-4074-A67F-8BEAE458AAFF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768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5C4EA-8498-4473-825D-93B49A79728A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1601-E9A5-4727-A156-1C5F2AAB317B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641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691A-703F-4F6A-B003-217AB6B0D076}" type="datetime1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3A50C-1F10-4A26-9C29-FB94763FAD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173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https://materinskiy-semeyniy-kapital.ru/images/news/600/24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0290"/>
            <a:ext cx="6558454" cy="4370453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 flipV="1">
            <a:off x="0" y="6653048"/>
            <a:ext cx="9906000" cy="25067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1098330"/>
            <a:ext cx="9906000" cy="250670"/>
          </a:xfrm>
          <a:prstGeom prst="rect">
            <a:avLst/>
          </a:prstGeom>
          <a:solidFill>
            <a:srgbClr val="42BBB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08993" y="236484"/>
            <a:ext cx="7924799" cy="646331"/>
          </a:xfrm>
          <a:prstGeom prst="rect">
            <a:avLst/>
          </a:prstGeom>
          <a:solidFill>
            <a:srgbClr val="B1EDE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66"/>
                </a:solidFill>
              </a:rPr>
              <a:t>КУ ОО «Центр ПМСС»</a:t>
            </a:r>
            <a:endParaRPr lang="ru-RU" sz="3600" b="1" dirty="0">
              <a:solidFill>
                <a:srgbClr val="0066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5517400"/>
            <a:ext cx="9906000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080"/>
                </a:solidFill>
              </a:rPr>
              <a:t>Модель психолого-педагогического сопровождения детей и их семей в летний период</a:t>
            </a:r>
          </a:p>
        </p:txBody>
      </p:sp>
    </p:spTree>
    <p:extLst>
      <p:ext uri="{BB962C8B-B14F-4D97-AF65-F5344CB8AC3E}">
        <p14:creationId xmlns:p14="http://schemas.microsoft.com/office/powerpoint/2010/main" xmlns="" val="3968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https://cs6.livemaster.ru/storage/79/db/290e6ab0b0c432b9e3f50629c1bd.jpg"/>
          <p:cNvPicPr>
            <a:picLocks noChangeAspect="1" noChangeArrowheads="1"/>
          </p:cNvPicPr>
          <p:nvPr/>
        </p:nvPicPr>
        <p:blipFill>
          <a:blip r:embed="rId2" cstate="print"/>
          <a:srcRect l="23303" r="17792"/>
          <a:stretch>
            <a:fillRect/>
          </a:stretch>
        </p:blipFill>
        <p:spPr bwMode="auto">
          <a:xfrm>
            <a:off x="3791572" y="2404916"/>
            <a:ext cx="2924537" cy="248239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 flipV="1">
            <a:off x="0" y="6653048"/>
            <a:ext cx="9906000" cy="25067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1098330"/>
            <a:ext cx="9906000" cy="250670"/>
          </a:xfrm>
          <a:prstGeom prst="rect">
            <a:avLst/>
          </a:prstGeom>
          <a:solidFill>
            <a:srgbClr val="42BBB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45931" y="204953"/>
            <a:ext cx="7924799" cy="646331"/>
          </a:xfrm>
          <a:prstGeom prst="rect">
            <a:avLst/>
          </a:prstGeom>
          <a:solidFill>
            <a:srgbClr val="B1EDE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66"/>
                </a:solidFill>
              </a:rPr>
              <a:t>КУ ОО «Центр ПМСС»</a:t>
            </a:r>
            <a:endParaRPr lang="ru-RU" sz="3600" b="1" dirty="0">
              <a:solidFill>
                <a:srgbClr val="0066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842" y="1607552"/>
            <a:ext cx="408326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dirty="0" smtClean="0"/>
              <a:t>Дистанционные консультации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481146" y="1633827"/>
            <a:ext cx="408326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dirty="0" smtClean="0"/>
              <a:t>Информационная платформа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62457" y="4624020"/>
            <a:ext cx="408326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dirty="0" smtClean="0"/>
              <a:t>Мастер-классы в режиме видео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512677" y="4613510"/>
            <a:ext cx="408326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3200" dirty="0" smtClean="0"/>
              <a:t>Online</a:t>
            </a:r>
            <a:r>
              <a:rPr lang="ru-RU" sz="3200" dirty="0" smtClean="0"/>
              <a:t>-занятия </a:t>
            </a:r>
          </a:p>
          <a:p>
            <a:pPr lvl="0" algn="ctr"/>
            <a:r>
              <a:rPr lang="ru-RU" sz="3200" dirty="0" smtClean="0"/>
              <a:t>с детьми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968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flipV="1">
            <a:off x="0" y="6653048"/>
            <a:ext cx="9906000" cy="25067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1098330"/>
            <a:ext cx="9906000" cy="250670"/>
          </a:xfrm>
          <a:prstGeom prst="rect">
            <a:avLst/>
          </a:prstGeom>
          <a:solidFill>
            <a:srgbClr val="42BBB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61696" y="204953"/>
            <a:ext cx="7924799" cy="646331"/>
          </a:xfrm>
          <a:prstGeom prst="rect">
            <a:avLst/>
          </a:prstGeom>
          <a:solidFill>
            <a:srgbClr val="B1EDE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66"/>
                </a:solidFill>
              </a:rPr>
              <a:t>КУ ОО «Центр ПМСС»</a:t>
            </a:r>
            <a:endParaRPr lang="ru-RU" sz="3600" b="1" dirty="0">
              <a:solidFill>
                <a:srgbClr val="0066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841" y="1607551"/>
            <a:ext cx="9128235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endParaRPr lang="ru-RU" sz="3200" dirty="0" smtClean="0"/>
          </a:p>
          <a:p>
            <a:pPr lvl="0"/>
            <a:r>
              <a:rPr lang="ru-RU" sz="3200" dirty="0" smtClean="0"/>
              <a:t>Дистанционные консультации родителей</a:t>
            </a:r>
          </a:p>
          <a:p>
            <a:pPr lvl="0"/>
            <a:endParaRPr lang="ru-RU" sz="3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78373" y="3436884"/>
            <a:ext cx="90967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1. На сайте </a:t>
            </a:r>
            <a:r>
              <a:rPr lang="en-US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ru-RU" sz="2200" b="1" u="sng" dirty="0" err="1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центрпмсс.рф</a:t>
            </a:r>
            <a:r>
              <a:rPr lang="ru-RU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нажав кнопку ОБРАТНАЯ СВЯЗЬ оставить заявку на консультацию;</a:t>
            </a: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2. Заполнить заявку и указать желательную форму получения консультации: по телефону или в режиме </a:t>
            </a:r>
            <a:r>
              <a:rPr lang="ru-RU" sz="2200" b="1" dirty="0" err="1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видео-связи</a:t>
            </a: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3. Дождаться звонка оператора и выбрать удобное время для консультации специалиста.</a:t>
            </a:r>
          </a:p>
        </p:txBody>
      </p:sp>
      <p:pic>
        <p:nvPicPr>
          <p:cNvPr id="17" name="Picture 9" descr="C:\Users\orlov\Desktop\комп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3102"/>
          <a:stretch>
            <a:fillRect/>
          </a:stretch>
        </p:blipFill>
        <p:spPr bwMode="auto">
          <a:xfrm>
            <a:off x="7808857" y="1686892"/>
            <a:ext cx="1429735" cy="14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68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flipV="1">
            <a:off x="0" y="6653048"/>
            <a:ext cx="9906000" cy="25067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1098330"/>
            <a:ext cx="9906000" cy="250670"/>
          </a:xfrm>
          <a:prstGeom prst="rect">
            <a:avLst/>
          </a:prstGeom>
          <a:solidFill>
            <a:srgbClr val="42BBB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61696" y="204953"/>
            <a:ext cx="7924799" cy="646331"/>
          </a:xfrm>
          <a:prstGeom prst="rect">
            <a:avLst/>
          </a:prstGeom>
          <a:solidFill>
            <a:srgbClr val="B1EDE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66"/>
                </a:solidFill>
              </a:rPr>
              <a:t>КУ ОО «Центр ПМСС»</a:t>
            </a:r>
            <a:endParaRPr lang="ru-RU" sz="3600" b="1" dirty="0">
              <a:solidFill>
                <a:srgbClr val="0066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841" y="1607551"/>
            <a:ext cx="9128235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endParaRPr lang="ru-RU" sz="3200" dirty="0" smtClean="0"/>
          </a:p>
          <a:p>
            <a:pPr lvl="0"/>
            <a:r>
              <a:rPr lang="ru-RU" sz="3200" dirty="0" smtClean="0"/>
              <a:t>Информационная платформа</a:t>
            </a:r>
          </a:p>
          <a:p>
            <a:pPr lvl="0"/>
            <a:endParaRPr lang="ru-RU" sz="3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78373" y="3436884"/>
            <a:ext cx="90967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1. На сайте </a:t>
            </a:r>
            <a:r>
              <a:rPr lang="en-US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ru-RU" sz="2200" b="1" u="sng" dirty="0" err="1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центрпмсс.рф</a:t>
            </a:r>
            <a:r>
              <a:rPr lang="ru-RU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родители могут получить информационную поддержку;</a:t>
            </a:r>
            <a:r>
              <a:rPr lang="en-US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2. Информационная платформа включает статьи и рекомендации на актуальные вопросы </a:t>
            </a:r>
            <a:r>
              <a:rPr lang="en-US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ru-RU" sz="2200" b="1" u="sng" dirty="0" err="1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центрпмсс.рф</a:t>
            </a:r>
            <a:r>
              <a:rPr lang="ru-RU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200" b="1" u="sng" dirty="0" err="1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pcpsid</a:t>
            </a:r>
            <a:r>
              <a:rPr lang="en-US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/for-pa</a:t>
            </a: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3. Если возникли вопросы, их можно задать автору рекомендаций на сайте нажав кнопку ОБРАТНАЯ СВЯЗЬ .</a:t>
            </a:r>
          </a:p>
        </p:txBody>
      </p:sp>
      <p:pic>
        <p:nvPicPr>
          <p:cNvPr id="12" name="Picture 2" descr=" 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25103" y="1580657"/>
            <a:ext cx="1574471" cy="1574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8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flipV="1">
            <a:off x="0" y="6653048"/>
            <a:ext cx="9906000" cy="25067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1098330"/>
            <a:ext cx="9906000" cy="250670"/>
          </a:xfrm>
          <a:prstGeom prst="rect">
            <a:avLst/>
          </a:prstGeom>
          <a:solidFill>
            <a:srgbClr val="42BBB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61696" y="204953"/>
            <a:ext cx="7924799" cy="646331"/>
          </a:xfrm>
          <a:prstGeom prst="rect">
            <a:avLst/>
          </a:prstGeom>
          <a:solidFill>
            <a:srgbClr val="B1EDE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66"/>
                </a:solidFill>
              </a:rPr>
              <a:t>КУ ОО «Центр ПМСС»</a:t>
            </a:r>
            <a:endParaRPr lang="ru-RU" sz="3600" b="1" dirty="0">
              <a:solidFill>
                <a:srgbClr val="0066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841" y="1607551"/>
            <a:ext cx="9128235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endParaRPr lang="ru-RU" sz="3200" dirty="0" smtClean="0"/>
          </a:p>
          <a:p>
            <a:r>
              <a:rPr lang="ru-RU" sz="3200" dirty="0" smtClean="0"/>
              <a:t>Мастер-классы в режиме видео</a:t>
            </a:r>
          </a:p>
          <a:p>
            <a:pPr lvl="0"/>
            <a:endParaRPr lang="ru-RU" sz="3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78373" y="3436884"/>
            <a:ext cx="90967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1. На сайте </a:t>
            </a:r>
            <a:r>
              <a:rPr lang="en-US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ru-RU" sz="2200" b="1" u="sng" dirty="0" err="1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центрпмсс.рф</a:t>
            </a:r>
            <a:r>
              <a:rPr lang="ru-RU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родители могут получить методическую помощь по организации взаимодействия с детьми;</a:t>
            </a:r>
            <a:r>
              <a:rPr lang="en-US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2. В разделе ВИДЕОТЕКА расположены короткие видеоролики о том, как можно организовать совместную деятельность с ребенком;</a:t>
            </a:r>
            <a:endParaRPr lang="ru-RU" sz="22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3. Если возникли вопросы, их можно задать автору видеоролика на сайте нажав кнопку ОБРАТНАЯ СВЯЗЬ.</a:t>
            </a:r>
          </a:p>
        </p:txBody>
      </p:sp>
      <p:pic>
        <p:nvPicPr>
          <p:cNvPr id="24582" name="Picture 6" descr="https://img2.freepng.ru/20180410/ope/kisspng-digital-marketing-business-internet-escalator-5acd1dae726d22.356555881523391918468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2040" y="1592318"/>
            <a:ext cx="1608082" cy="1608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8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flipV="1">
            <a:off x="0" y="6653048"/>
            <a:ext cx="9906000" cy="25067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1098330"/>
            <a:ext cx="9906000" cy="250670"/>
          </a:xfrm>
          <a:prstGeom prst="rect">
            <a:avLst/>
          </a:prstGeom>
          <a:solidFill>
            <a:srgbClr val="42BBB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61696" y="204953"/>
            <a:ext cx="7924799" cy="646331"/>
          </a:xfrm>
          <a:prstGeom prst="rect">
            <a:avLst/>
          </a:prstGeom>
          <a:solidFill>
            <a:srgbClr val="B1EDE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66"/>
                </a:solidFill>
              </a:rPr>
              <a:t>КУ ОО «Центр ПМСС»</a:t>
            </a:r>
            <a:endParaRPr lang="ru-RU" sz="3600" b="1" dirty="0">
              <a:solidFill>
                <a:srgbClr val="0066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841" y="1607551"/>
            <a:ext cx="9128235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endParaRPr lang="ru-RU" sz="3200" dirty="0" smtClean="0"/>
          </a:p>
          <a:p>
            <a:pPr lvl="0"/>
            <a:r>
              <a:rPr lang="en-US" sz="3200" dirty="0" smtClean="0"/>
              <a:t>Online</a:t>
            </a:r>
            <a:r>
              <a:rPr lang="ru-RU" sz="3200" dirty="0" smtClean="0"/>
              <a:t>-занятия с детьми</a:t>
            </a:r>
          </a:p>
          <a:p>
            <a:pPr lvl="0"/>
            <a:endParaRPr lang="ru-RU" sz="3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78373" y="3436884"/>
            <a:ext cx="90967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1. На сайте </a:t>
            </a:r>
            <a:r>
              <a:rPr lang="en-US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ru-RU" sz="2200" b="1" u="sng" dirty="0" err="1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центрпмсс.рф</a:t>
            </a:r>
            <a:r>
              <a:rPr lang="ru-RU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родители вместе с детьми могут подключиться к дистанционным занятиям;</a:t>
            </a:r>
            <a:r>
              <a:rPr lang="en-US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2. График проведения дистанционной работы доступен по ссылке                   </a:t>
            </a:r>
            <a:r>
              <a:rPr lang="en-US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https://</a:t>
            </a:r>
            <a:r>
              <a:rPr lang="ru-RU" sz="2200" b="1" u="sng" dirty="0" err="1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центрпмсс.рф</a:t>
            </a:r>
            <a:r>
              <a:rPr lang="ru-RU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/%</a:t>
            </a:r>
            <a:r>
              <a:rPr lang="en-US" sz="2200" b="1" u="sng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D1%81%D0%BD/361-distan-merop</a:t>
            </a: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b="1" u="sng" dirty="0" smtClean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3. Подключение к дистанционной работе осуществляется за 5-10 минут до начала мероприятия.</a:t>
            </a:r>
          </a:p>
        </p:txBody>
      </p:sp>
      <p:pic>
        <p:nvPicPr>
          <p:cNvPr id="13" name="Picture 6" descr="https://www.voipcisco.com/con_tent/uploads/2017/07/Skype-animation-940x48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8097" y="1661512"/>
            <a:ext cx="2979682" cy="15215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8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 flipV="1">
            <a:off x="0" y="6653048"/>
            <a:ext cx="9906000" cy="25067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0" y="1098330"/>
            <a:ext cx="9906000" cy="250670"/>
          </a:xfrm>
          <a:prstGeom prst="rect">
            <a:avLst/>
          </a:prstGeom>
          <a:solidFill>
            <a:srgbClr val="42BBBE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44510" y="1481960"/>
            <a:ext cx="4361792" cy="1200329"/>
          </a:xfrm>
          <a:prstGeom prst="rect">
            <a:avLst/>
          </a:prstGeom>
          <a:solidFill>
            <a:srgbClr val="B1EDE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66"/>
                </a:solidFill>
              </a:rPr>
              <a:t>Наши социальные партнеры</a:t>
            </a:r>
            <a:endParaRPr lang="ru-RU" sz="3600" b="1" dirty="0">
              <a:solidFill>
                <a:srgbClr val="006666"/>
              </a:solidFill>
            </a:endParaRPr>
          </a:p>
        </p:txBody>
      </p:sp>
      <p:pic>
        <p:nvPicPr>
          <p:cNvPr id="1026" name="Picture 2" descr="C:\Users\orlov\Downloads\листовка_end_to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5186855" cy="6737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68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19606</TotalTime>
  <Words>273</Words>
  <Application>Microsoft Office PowerPoint</Application>
  <PresentationFormat>Лист A4 (210x297 мм)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ДОСТУПНОСТИ И КАЧЕСТВА ДОШКОЛЬНОГО ОБРАЗОВАНИЯ</dc:title>
  <dc:creator>Елена Л. Кутлунина</dc:creator>
  <cp:lastModifiedBy>Екатерина Орлова</cp:lastModifiedBy>
  <cp:revision>847</cp:revision>
  <cp:lastPrinted>2018-03-21T06:28:26Z</cp:lastPrinted>
  <dcterms:created xsi:type="dcterms:W3CDTF">2017-05-19T07:12:15Z</dcterms:created>
  <dcterms:modified xsi:type="dcterms:W3CDTF">2020-05-14T05:17:48Z</dcterms:modified>
</cp:coreProperties>
</file>